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727" r:id="rId2"/>
    <p:sldId id="72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нна Одрага" initials="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7" autoAdjust="0"/>
    <p:restoredTop sz="97990" autoAdjust="0"/>
  </p:normalViewPr>
  <p:slideViewPr>
    <p:cSldViewPr>
      <p:cViewPr>
        <p:scale>
          <a:sx n="76" d="100"/>
          <a:sy n="76" d="100"/>
        </p:scale>
        <p:origin x="-123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311FF-F303-4054-8E0C-11BF4AC5785F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952DD-4F77-4CE8-8712-574F682FD3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232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0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85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20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3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27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27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83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09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2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3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9965-0652-4E0C-AD27-5DBA3E768E64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BA718-9D03-4A99-B508-0897464B46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1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rgbClr val="F72272"/>
              </a:gs>
              <a:gs pos="16000">
                <a:srgbClr val="FF3636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71600" y="2638455"/>
            <a:ext cx="7067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Создаем </a:t>
            </a:r>
            <a:r>
              <a:rPr lang="ru-RU" sz="3200" dirty="0">
                <a:solidFill>
                  <a:schemeClr val="bg1"/>
                </a:solidFill>
              </a:rPr>
              <a:t>интернет-магазин за 20 </a:t>
            </a:r>
            <a:r>
              <a:rPr lang="ru-RU" sz="3200" dirty="0" smtClean="0">
                <a:solidFill>
                  <a:schemeClr val="bg1"/>
                </a:solidFill>
              </a:rPr>
              <a:t>минут</a:t>
            </a:r>
            <a:endParaRPr lang="ru-RU" sz="3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581400" y="4343400"/>
            <a:ext cx="1981200" cy="0"/>
          </a:xfrm>
          <a:prstGeom prst="line">
            <a:avLst/>
          </a:prstGeom>
          <a:ln w="12700">
            <a:solidFill>
              <a:srgbClr val="FFA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1500" y="46482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Наталья Чурикова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Руководитель </a:t>
            </a:r>
            <a:r>
              <a:rPr lang="ru-RU" dirty="0">
                <a:solidFill>
                  <a:schemeClr val="bg1"/>
                </a:solidFill>
              </a:rPr>
              <a:t>проектов </a:t>
            </a:r>
            <a:r>
              <a:rPr lang="ru-RU" dirty="0" smtClean="0">
                <a:solidFill>
                  <a:schemeClr val="bg1"/>
                </a:solidFill>
              </a:rPr>
              <a:t>Битрикс24, компания </a:t>
            </a:r>
            <a:r>
              <a:rPr lang="ru-RU" dirty="0">
                <a:solidFill>
                  <a:schemeClr val="bg1"/>
                </a:solidFill>
              </a:rPr>
              <a:t>«Цитрус»</a:t>
            </a:r>
            <a:endParaRPr lang="ru-RU" b="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6" name="Picture 2" descr="C:\Users\filippov\Deskto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275" y="1219200"/>
            <a:ext cx="1187450" cy="71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6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2192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rgbClr val="F72272"/>
              </a:gs>
              <a:gs pos="16000">
                <a:srgbClr val="FF3636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56986" y="265477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+mn-lt"/>
              </a:rPr>
              <a:t>СПАСИБО ЗА ВНИМАНИЕ!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ВОПРОСЫ?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566886" y="3810000"/>
            <a:ext cx="1981200" cy="0"/>
          </a:xfrm>
          <a:prstGeom prst="line">
            <a:avLst/>
          </a:prstGeom>
          <a:ln w="12700">
            <a:solidFill>
              <a:srgbClr val="FFA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filippov\Deskto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275" y="1219200"/>
            <a:ext cx="1187450" cy="71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33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9326</TotalTime>
  <Words>21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Воловенко</dc:creator>
  <cp:lastModifiedBy>User</cp:lastModifiedBy>
  <cp:revision>340</cp:revision>
  <dcterms:created xsi:type="dcterms:W3CDTF">2012-04-16T14:45:46Z</dcterms:created>
  <dcterms:modified xsi:type="dcterms:W3CDTF">2018-12-06T05:31:03Z</dcterms:modified>
</cp:coreProperties>
</file>